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4" autoAdjust="0"/>
    <p:restoredTop sz="94660"/>
  </p:normalViewPr>
  <p:slideViewPr>
    <p:cSldViewPr>
      <p:cViewPr varScale="1">
        <p:scale>
          <a:sx n="88" d="100"/>
          <a:sy n="88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A9BB654-519D-44FE-8911-63D9759BDC1B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E06CFEC-F577-4B5B-858F-11896B72AD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533400" y="152400"/>
            <a:ext cx="9067800" cy="1470025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chemeClr val="accent4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Showcard Gothic" pitchFamily="82" charset="0"/>
              </a:rPr>
              <a:t>The Universe</a:t>
            </a:r>
            <a:endParaRPr lang="en-US" sz="8800" dirty="0">
              <a:solidFill>
                <a:schemeClr val="accent4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Showcard Gothic" pitchFamily="8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17224"/>
            <a:ext cx="7488780" cy="4840200"/>
          </a:xfrm>
          <a:prstGeom prst="ellipse">
            <a:avLst/>
          </a:prstGeom>
          <a:noFill/>
          <a:ln w="762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71600" y="2033120"/>
            <a:ext cx="6230883" cy="4408408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By: Holly Grobholz</a:t>
            </a:r>
          </a:p>
          <a:p>
            <a:r>
              <a:rPr lang="en-US" sz="32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April 3, 2011</a:t>
            </a:r>
            <a:endParaRPr lang="en-US" sz="3200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22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5922"/>
            <a:ext cx="82296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How Planets Differ….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1" t="3692" r="5782" b="3084"/>
          <a:stretch/>
        </p:blipFill>
        <p:spPr bwMode="auto">
          <a:xfrm>
            <a:off x="609600" y="1323110"/>
            <a:ext cx="3379131" cy="340129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1149927" y="1752600"/>
            <a:ext cx="990600" cy="1271155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33600" y="1752600"/>
            <a:ext cx="990600" cy="1271155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45226" y="2441863"/>
            <a:ext cx="335973" cy="50915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28900" y="2455717"/>
            <a:ext cx="335973" cy="50915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hord 6"/>
          <p:cNvSpPr/>
          <p:nvPr/>
        </p:nvSpPr>
        <p:spPr>
          <a:xfrm rot="17483871">
            <a:off x="1534310" y="3002495"/>
            <a:ext cx="1356101" cy="1274620"/>
          </a:xfrm>
          <a:prstGeom prst="chord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8" t="5043" r="5966" b="6072"/>
          <a:stretch/>
        </p:blipFill>
        <p:spPr bwMode="auto">
          <a:xfrm>
            <a:off x="5152158" y="2775975"/>
            <a:ext cx="3931228" cy="393122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7117772" y="3377042"/>
            <a:ext cx="990600" cy="1271155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151417" y="3306040"/>
            <a:ext cx="990600" cy="1271155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00900" y="3505195"/>
            <a:ext cx="335973" cy="50915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210300" y="3432462"/>
            <a:ext cx="335973" cy="509155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hord 14"/>
          <p:cNvSpPr/>
          <p:nvPr/>
        </p:nvSpPr>
        <p:spPr>
          <a:xfrm rot="17483871">
            <a:off x="6522850" y="4611484"/>
            <a:ext cx="1356101" cy="1274620"/>
          </a:xfrm>
          <a:prstGeom prst="chord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Callout 8"/>
          <p:cNvSpPr/>
          <p:nvPr/>
        </p:nvSpPr>
        <p:spPr>
          <a:xfrm>
            <a:off x="2526721" y="4662054"/>
            <a:ext cx="3624696" cy="1965614"/>
          </a:xfrm>
          <a:prstGeom prst="wedgeEllipseCallout">
            <a:avLst>
              <a:gd name="adj1" fmla="val 62961"/>
              <a:gd name="adj2" fmla="val -10299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Rockwell" pitchFamily="18" charset="0"/>
              </a:rPr>
              <a:t>Well, I differ from you, TOO!!</a:t>
            </a:r>
            <a:endParaRPr lang="en-US" sz="3200" dirty="0">
              <a:latin typeface="Rockwell" pitchFamily="18" charset="0"/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3576204" y="985404"/>
            <a:ext cx="3624696" cy="1965614"/>
          </a:xfrm>
          <a:prstGeom prst="wedgeEllipseCallout">
            <a:avLst>
              <a:gd name="adj1" fmla="val -52089"/>
              <a:gd name="adj2" fmla="val 6371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Rockwell" pitchFamily="18" charset="0"/>
              </a:rPr>
              <a:t>HAH, HAH! I differ from you!</a:t>
            </a:r>
            <a:endParaRPr lang="en-US" sz="3200" dirty="0"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01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Light Years…..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53836"/>
            <a:ext cx="5386387" cy="533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275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4340"/>
            <a:ext cx="86868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Life Cycle of a Mid-Sized Star……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87659"/>
            <a:ext cx="2239968" cy="167988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1384" y="1626049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Nebula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  <p:cxnSp>
        <p:nvCxnSpPr>
          <p:cNvPr id="6" name="Straight Arrow Connector 5"/>
          <p:cNvCxnSpPr>
            <a:stCxn id="10243" idx="6"/>
          </p:cNvCxnSpPr>
          <p:nvPr/>
        </p:nvCxnSpPr>
        <p:spPr>
          <a:xfrm flipV="1">
            <a:off x="2849568" y="2727601"/>
            <a:ext cx="579432" cy="1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1291" y="1762177"/>
            <a:ext cx="1930849" cy="193084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25657" y="1285123"/>
            <a:ext cx="2789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Mid-Sized Star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332140" y="2727602"/>
            <a:ext cx="579432" cy="1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340" t="36473" r="12742"/>
          <a:stretch/>
        </p:blipFill>
        <p:spPr bwMode="auto">
          <a:xfrm>
            <a:off x="5911572" y="1887659"/>
            <a:ext cx="1967346" cy="171796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00629" y="1626049"/>
            <a:ext cx="27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Red Giant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  <p:cxnSp>
        <p:nvCxnSpPr>
          <p:cNvPr id="8" name="Elbow Connector 7"/>
          <p:cNvCxnSpPr>
            <a:stCxn id="10245" idx="6"/>
          </p:cNvCxnSpPr>
          <p:nvPr/>
        </p:nvCxnSpPr>
        <p:spPr>
          <a:xfrm>
            <a:off x="7878918" y="2746641"/>
            <a:ext cx="251541" cy="1825359"/>
          </a:xfrm>
          <a:prstGeom prst="bent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77" t="4602" r="20730" b="4905"/>
          <a:stretch/>
        </p:blipFill>
        <p:spPr bwMode="auto">
          <a:xfrm>
            <a:off x="6953597" y="4551218"/>
            <a:ext cx="1850642" cy="187166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965911" y="4419600"/>
            <a:ext cx="322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White Dwarf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6096000" y="5562602"/>
            <a:ext cx="857598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05" t="12664" r="16347" b="19541"/>
          <a:stretch/>
        </p:blipFill>
        <p:spPr bwMode="auto">
          <a:xfrm>
            <a:off x="3725096" y="4419600"/>
            <a:ext cx="2370904" cy="227907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180444" y="4310390"/>
            <a:ext cx="1462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Nova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2867498" y="5559136"/>
            <a:ext cx="857598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9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95" t="16585" r="22334" b="14936"/>
          <a:stretch/>
        </p:blipFill>
        <p:spPr bwMode="auto">
          <a:xfrm>
            <a:off x="582983" y="4470047"/>
            <a:ext cx="2284515" cy="217817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6200" y="4310390"/>
            <a:ext cx="322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nap ITC" pitchFamily="82" charset="0"/>
              </a:rPr>
              <a:t>Black Dwarf</a:t>
            </a:r>
            <a:endParaRPr 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nap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242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3" grpId="0"/>
      <p:bldP spid="21" grpId="0"/>
      <p:bldP spid="28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768"/>
            <a:ext cx="82296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Constellations……..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9418" y="1219200"/>
            <a:ext cx="5715000" cy="528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5791200" y="2590800"/>
            <a:ext cx="2836718" cy="1828800"/>
          </a:xfrm>
          <a:prstGeom prst="wedgeEllipseCallout">
            <a:avLst>
              <a:gd name="adj1" fmla="val -16926"/>
              <a:gd name="adj2" fmla="val 77652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Hi there! I’m the Pegasus constellation!!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85695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owner\AppData\Local\Microsoft\Windows\Temporary Internet Files\Content.IE5\E3P61LZP\MC900440405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4855" y="19812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3937" y="3581400"/>
            <a:ext cx="585355" cy="533400"/>
          </a:xfrm>
          <a:prstGeom prst="round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705600" y="3581400"/>
            <a:ext cx="585355" cy="533400"/>
          </a:xfrm>
          <a:prstGeom prst="round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5" idx="3"/>
            <a:endCxn id="11" idx="1"/>
          </p:cNvCxnSpPr>
          <p:nvPr/>
        </p:nvCxnSpPr>
        <p:spPr>
          <a:xfrm>
            <a:off x="6449292" y="3848100"/>
            <a:ext cx="256308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hord 13"/>
          <p:cNvSpPr/>
          <p:nvPr/>
        </p:nvSpPr>
        <p:spPr>
          <a:xfrm rot="17483871">
            <a:off x="6024347" y="4091393"/>
            <a:ext cx="1106197" cy="942722"/>
          </a:xfrm>
          <a:prstGeom prst="chord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Callout 12"/>
          <p:cNvSpPr/>
          <p:nvPr/>
        </p:nvSpPr>
        <p:spPr>
          <a:xfrm>
            <a:off x="228600" y="609600"/>
            <a:ext cx="5635337" cy="3661064"/>
          </a:xfrm>
          <a:prstGeom prst="wedgeEllipseCallout">
            <a:avLst>
              <a:gd name="adj1" fmla="val 44746"/>
              <a:gd name="adj2" fmla="val 5419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6"/>
                </a:solidFill>
                <a:latin typeface="Showcard Gothic" pitchFamily="82" charset="0"/>
              </a:rPr>
              <a:t>Thank you for watching Holly’s Presentation!!</a:t>
            </a:r>
            <a:endParaRPr lang="en-US" sz="3600" dirty="0">
              <a:solidFill>
                <a:schemeClr val="accent6"/>
              </a:solidFill>
              <a:latin typeface="Showcard Goth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3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5859"/>
            <a:ext cx="4364855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The Sun…..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0833" y="1371600"/>
            <a:ext cx="4753538" cy="459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MC90044040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4243" y="4954261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C90044040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903788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C90044040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0287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MC90044040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287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595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76"/>
            <a:ext cx="85344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Ways the Moon Moves…..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564776" y="1541929"/>
            <a:ext cx="266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Rotates!</a:t>
            </a:r>
            <a:endParaRPr lang="en-US" sz="44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61" t="4925" b="4788"/>
          <a:stretch/>
        </p:blipFill>
        <p:spPr bwMode="auto">
          <a:xfrm>
            <a:off x="533400" y="2680447"/>
            <a:ext cx="2982913" cy="295835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97" t="22987" r="12068" b="19540"/>
          <a:stretch>
            <a:fillRect/>
          </a:stretch>
        </p:blipFill>
        <p:spPr bwMode="auto">
          <a:xfrm>
            <a:off x="3962400" y="2438398"/>
            <a:ext cx="4899923" cy="260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Grp="1" noChangeArrowheads="1"/>
          </p:cNvSpPr>
          <p:nvPr/>
        </p:nvSpPr>
        <p:spPr bwMode="auto">
          <a:xfrm>
            <a:off x="4800600" y="1532964"/>
            <a:ext cx="3048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Revolves!</a:t>
            </a:r>
            <a:endParaRPr lang="en-US" sz="44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131858" y="4231340"/>
            <a:ext cx="0" cy="1331260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>
            <a:spLocks noGrp="1" noChangeArrowheads="1"/>
          </p:cNvSpPr>
          <p:nvPr/>
        </p:nvSpPr>
        <p:spPr bwMode="auto">
          <a:xfrm>
            <a:off x="7247965" y="5257800"/>
            <a:ext cx="181983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Moon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8310282" y="4226856"/>
            <a:ext cx="0" cy="1331260"/>
          </a:xfrm>
          <a:prstGeom prst="straightConnector1">
            <a:avLst/>
          </a:prstGeom>
          <a:ln w="762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>
            <a:spLocks noGrp="1" noChangeArrowheads="1"/>
          </p:cNvSpPr>
          <p:nvPr/>
        </p:nvSpPr>
        <p:spPr bwMode="auto">
          <a:xfrm>
            <a:off x="5224182" y="5334000"/>
            <a:ext cx="1819835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Earth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32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28600"/>
            <a:ext cx="4191000" cy="9144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Snap ITC" pitchFamily="82" charset="0"/>
              </a:rPr>
              <a:t>The Cause of…</a:t>
            </a:r>
            <a:endParaRPr lang="en-US" sz="3200" dirty="0">
              <a:latin typeface="Snap ITC" pitchFamily="82" charset="0"/>
            </a:endParaRPr>
          </a:p>
        </p:txBody>
      </p:sp>
      <p:pic>
        <p:nvPicPr>
          <p:cNvPr id="4" name="Content Placeholder 3" descr="MC900446018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56447"/>
            <a:ext cx="179131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04800" y="1125071"/>
            <a:ext cx="2362200" cy="1041676"/>
          </a:xfrm>
          <a:prstGeom prst="wedgeEllipseCallout">
            <a:avLst>
              <a:gd name="adj1" fmla="val 61808"/>
              <a:gd name="adj2" fmla="val 71416"/>
            </a:avLst>
          </a:prstGeom>
          <a:solidFill>
            <a:schemeClr val="tx1">
              <a:lumMod val="60000"/>
              <a:lumOff val="40000"/>
            </a:schemeClr>
          </a:solidFill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accent3"/>
                </a:solidFill>
                <a:latin typeface="Showcard Gothic" pitchFamily="82" charset="0"/>
              </a:rPr>
              <a:t>NIGHT!</a:t>
            </a:r>
          </a:p>
        </p:txBody>
      </p:sp>
      <p:pic>
        <p:nvPicPr>
          <p:cNvPr id="2050" name="Picture 2" descr="C:\Users\owner\AppData\Local\Microsoft\Windows\Temporary Internet Files\Content.IE5\KSTFFSOD\MC90044627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80694"/>
            <a:ext cx="2164768" cy="214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629400" y="705971"/>
            <a:ext cx="2209800" cy="838200"/>
          </a:xfrm>
          <a:prstGeom prst="wedgeEllipseCallout">
            <a:avLst>
              <a:gd name="adj1" fmla="val -62562"/>
              <a:gd name="adj2" fmla="val 109064"/>
            </a:avLst>
          </a:prstGeom>
          <a:solidFill>
            <a:schemeClr val="tx1">
              <a:lumMod val="60000"/>
              <a:lumOff val="40000"/>
            </a:schemeClr>
          </a:solidFill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solidFill>
                  <a:schemeClr val="accent3"/>
                </a:solidFill>
                <a:latin typeface="Showcard Gothic" pitchFamily="82" charset="0"/>
              </a:rPr>
              <a:t>DAY</a:t>
            </a:r>
            <a:r>
              <a:rPr lang="en-US" sz="2800" dirty="0" smtClean="0">
                <a:solidFill>
                  <a:schemeClr val="accent3"/>
                </a:solidFill>
                <a:latin typeface="Showcard Gothic" pitchFamily="82" charset="0"/>
              </a:rPr>
              <a:t>!</a:t>
            </a:r>
            <a:endParaRPr lang="en-US" sz="2800" dirty="0">
              <a:solidFill>
                <a:schemeClr val="accent3"/>
              </a:solidFill>
              <a:latin typeface="Showcard Gothic" pitchFamily="82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26230"/>
            <a:ext cx="2824151" cy="3413299"/>
          </a:xfrm>
          <a:prstGeom prst="rect">
            <a:avLst/>
          </a:prstGeom>
          <a:noFill/>
          <a:ln w="57150" cmpd="thickThin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90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wner\AppData\Local\Microsoft\Windows\Temporary Internet Files\Content.IE5\GL5WJ40I\MC90043977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901" y="197483"/>
            <a:ext cx="1811426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600200" y="284018"/>
            <a:ext cx="2590800" cy="1163782"/>
          </a:xfrm>
          <a:prstGeom prst="wedgeEllipseCallout">
            <a:avLst>
              <a:gd name="adj1" fmla="val -60511"/>
              <a:gd name="adj2" fmla="val 192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Showcard Gothic" pitchFamily="82" charset="0"/>
              </a:rPr>
              <a:t>Reasons…</a:t>
            </a:r>
            <a:endParaRPr lang="en-US" sz="2400" dirty="0">
              <a:latin typeface="Showcard Gothic" pitchFamily="82" charset="0"/>
            </a:endParaRPr>
          </a:p>
        </p:txBody>
      </p:sp>
      <p:pic>
        <p:nvPicPr>
          <p:cNvPr id="3075" name="Picture 3" descr="C:\Users\owner\AppData\Local\Microsoft\Windows\Temporary Internet Files\Content.IE5\E3P61LZP\MC900384228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1654" y="457200"/>
            <a:ext cx="1239926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5534835" y="123043"/>
            <a:ext cx="1666037" cy="945517"/>
          </a:xfrm>
          <a:prstGeom prst="wedgeEllipseCallout">
            <a:avLst>
              <a:gd name="adj1" fmla="val 59002"/>
              <a:gd name="adj2" fmla="val 287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Showcard Gothic" pitchFamily="82" charset="0"/>
              </a:rPr>
              <a:t>For…</a:t>
            </a:r>
            <a:endParaRPr lang="en-US" sz="2400" dirty="0">
              <a:latin typeface="Showcard Gothic" pitchFamily="82" charset="0"/>
            </a:endParaRPr>
          </a:p>
        </p:txBody>
      </p:sp>
      <p:pic>
        <p:nvPicPr>
          <p:cNvPr id="3076" name="Picture 4" descr="C:\Users\owner\AppData\Local\Microsoft\Windows\Temporary Internet Files\Content.IE5\GL5WJ40I\MC900198976[1].wm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679" y="1977451"/>
            <a:ext cx="2108703" cy="101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2895601" y="1447800"/>
            <a:ext cx="1752600" cy="1163782"/>
          </a:xfrm>
          <a:prstGeom prst="wedgeEllipseCallout">
            <a:avLst>
              <a:gd name="adj1" fmla="val -60418"/>
              <a:gd name="adj2" fmla="val 335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Showcard Gothic" pitchFamily="82" charset="0"/>
              </a:rPr>
              <a:t>The…</a:t>
            </a:r>
            <a:endParaRPr lang="en-US" sz="2400" dirty="0">
              <a:latin typeface="Showcard Gothic" pitchFamily="82" charset="0"/>
            </a:endParaRPr>
          </a:p>
        </p:txBody>
      </p:sp>
      <p:pic>
        <p:nvPicPr>
          <p:cNvPr id="3078" name="Picture 6" descr="C:\Users\owner\AppData\Local\Microsoft\Windows\Temporary Internet Files\Content.IE5\GL5WJ40I\MP900448268[1]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27" t="26060" r="20327" b="28687"/>
          <a:stretch/>
        </p:blipFill>
        <p:spPr bwMode="auto">
          <a:xfrm>
            <a:off x="5358217" y="1362913"/>
            <a:ext cx="1814945" cy="207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Callout 11"/>
          <p:cNvSpPr/>
          <p:nvPr/>
        </p:nvSpPr>
        <p:spPr>
          <a:xfrm>
            <a:off x="6265689" y="2656113"/>
            <a:ext cx="2369127" cy="969818"/>
          </a:xfrm>
          <a:prstGeom prst="wedgeEllipseCallout">
            <a:avLst>
              <a:gd name="adj1" fmla="val -45212"/>
              <a:gd name="adj2" fmla="val -785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Showcard Gothic" pitchFamily="82" charset="0"/>
              </a:rPr>
              <a:t>Seasons!</a:t>
            </a:r>
            <a:endParaRPr lang="en-US" sz="2400" dirty="0">
              <a:latin typeface="Showcard Gothic" pitchFamily="82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434" y="3276600"/>
            <a:ext cx="5316710" cy="334910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893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Solar Eclipse…..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2" t="5232" r="4445" b="5879"/>
          <a:stretch/>
        </p:blipFill>
        <p:spPr bwMode="auto">
          <a:xfrm>
            <a:off x="1600200" y="1517072"/>
            <a:ext cx="5403273" cy="4357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512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4038600" cy="1180306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Galaxy….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5122" name="Picture 2" descr="C:\Users\owner\AppData\Local\Microsoft\Windows\Temporary Internet Files\Content.IE5\KSTFFSOD\MC900431559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6254"/>
            <a:ext cx="914257" cy="9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owner\AppData\Local\Microsoft\Windows\Temporary Internet Files\Content.IE5\KSTFFSOD\MC900431559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562600"/>
            <a:ext cx="914257" cy="9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owner\AppData\Local\Microsoft\Windows\Temporary Internet Files\Content.IE5\KSTFFSOD\MC900431559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0" y="928182"/>
            <a:ext cx="914257" cy="9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owner\AppData\Local\Microsoft\Windows\Temporary Internet Files\Content.IE5\KSTFFSOD\MC900431559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80511"/>
            <a:ext cx="914257" cy="9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37639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owner\AppData\Local\Microsoft\Windows\Temporary Internet Files\Content.IE5\KSTFFSOD\MC900431559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83" y="5410200"/>
            <a:ext cx="914257" cy="9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925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6634"/>
            <a:ext cx="52578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Our Galaxy….</a:t>
            </a:r>
            <a:endParaRPr lang="en-US" dirty="0">
              <a:latin typeface="Snap ITC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249382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Showcard Gothic" pitchFamily="82" charset="0"/>
              </a:rPr>
              <a:t>The Milky Way!</a:t>
            </a:r>
            <a:endParaRPr lang="en-US" sz="36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Showcard Gothic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236" y="1508506"/>
            <a:ext cx="6428591" cy="4892294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9474" y="1864596"/>
            <a:ext cx="4180114" cy="418011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889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399032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Paths of Asteroids &amp; </a:t>
            </a:r>
            <a:br>
              <a:rPr lang="en-US" dirty="0" smtClean="0">
                <a:latin typeface="Snap ITC" pitchFamily="82" charset="0"/>
              </a:rPr>
            </a:br>
            <a:r>
              <a:rPr lang="en-US" dirty="0" smtClean="0">
                <a:latin typeface="Snap ITC" pitchFamily="82" charset="0"/>
              </a:rPr>
              <a:t>Comets…….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34" r="20465" b="776"/>
          <a:stretch/>
        </p:blipFill>
        <p:spPr bwMode="auto">
          <a:xfrm>
            <a:off x="533400" y="1600200"/>
            <a:ext cx="394910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200"/>
            <a:ext cx="3592707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180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ustom 1">
      <a:dk1>
        <a:srgbClr val="7030A0"/>
      </a:dk1>
      <a:lt1>
        <a:srgbClr val="00B050"/>
      </a:lt1>
      <a:dk2>
        <a:srgbClr val="5ACEF8"/>
      </a:dk2>
      <a:lt2>
        <a:srgbClr val="F96A1B"/>
      </a:lt2>
      <a:accent1>
        <a:srgbClr val="FFFF00"/>
      </a:accent1>
      <a:accent2>
        <a:srgbClr val="FF0000"/>
      </a:accent2>
      <a:accent3>
        <a:srgbClr val="E123AB"/>
      </a:accent3>
      <a:accent4>
        <a:srgbClr val="B31DD1"/>
      </a:accent4>
      <a:accent5>
        <a:srgbClr val="FF0000"/>
      </a:accent5>
      <a:accent6>
        <a:srgbClr val="5ACEF8"/>
      </a:accent6>
      <a:hlink>
        <a:srgbClr val="00B050"/>
      </a:hlink>
      <a:folHlink>
        <a:srgbClr val="7030A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112</TotalTime>
  <Words>115</Words>
  <Application>Microsoft Office PowerPoint</Application>
  <PresentationFormat>On-screen Show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Verve</vt:lpstr>
      <vt:lpstr>The Universe</vt:lpstr>
      <vt:lpstr>The Sun…..</vt:lpstr>
      <vt:lpstr>Ways the Moon Moves…..</vt:lpstr>
      <vt:lpstr>The Cause of…</vt:lpstr>
      <vt:lpstr>Slide 5</vt:lpstr>
      <vt:lpstr>Solar Eclipse…..</vt:lpstr>
      <vt:lpstr>Galaxy….</vt:lpstr>
      <vt:lpstr>Our Galaxy….</vt:lpstr>
      <vt:lpstr>Paths of Asteroids &amp;  Comets…….</vt:lpstr>
      <vt:lpstr>How Planets Differ….</vt:lpstr>
      <vt:lpstr>Light Years…..</vt:lpstr>
      <vt:lpstr>Life Cycle of a Mid-Sized Star……</vt:lpstr>
      <vt:lpstr>Constellations……..</vt:lpstr>
      <vt:lpstr>Slide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Universe</dc:title>
  <dc:creator>owner</dc:creator>
  <cp:lastModifiedBy>Owner</cp:lastModifiedBy>
  <cp:revision>16</cp:revision>
  <dcterms:created xsi:type="dcterms:W3CDTF">2011-03-31T21:19:57Z</dcterms:created>
  <dcterms:modified xsi:type="dcterms:W3CDTF">2011-05-23T15:05:28Z</dcterms:modified>
</cp:coreProperties>
</file>